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10287000" cx="18288000"/>
  <p:notesSz cx="6858000" cy="9144000"/>
  <p:embeddedFontLst>
    <p:embeddedFont>
      <p:font typeface="Antic Didone"/>
      <p:regular r:id="rId16"/>
    </p:embeddedFont>
    <p:embeddedFont>
      <p:font typeface="Open Sans SemiBold"/>
      <p:regular r:id="rId17"/>
      <p:bold r:id="rId18"/>
      <p:italic r:id="rId19"/>
      <p:boldItalic r:id="rId20"/>
    </p:embeddedFont>
    <p:embeddedFont>
      <p:font typeface="Open Sans Medium"/>
      <p:regular r:id="rId21"/>
      <p:bold r:id="rId22"/>
      <p:italic r:id="rId23"/>
      <p:boldItalic r:id="rId24"/>
    </p:embeddedFont>
    <p:embeddedFont>
      <p:font typeface="Open Sans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SemiBold-boldItalic.fntdata"/><Relationship Id="rId22" Type="http://schemas.openxmlformats.org/officeDocument/2006/relationships/font" Target="fonts/OpenSansMedium-bold.fntdata"/><Relationship Id="rId21" Type="http://schemas.openxmlformats.org/officeDocument/2006/relationships/font" Target="fonts/OpenSansMedium-regular.fntdata"/><Relationship Id="rId24" Type="http://schemas.openxmlformats.org/officeDocument/2006/relationships/font" Target="fonts/OpenSansMedium-boldItalic.fntdata"/><Relationship Id="rId23" Type="http://schemas.openxmlformats.org/officeDocument/2006/relationships/font" Target="fonts/OpenSansMedium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-bold.fntdata"/><Relationship Id="rId25" Type="http://schemas.openxmlformats.org/officeDocument/2006/relationships/font" Target="fonts/OpenSans-regular.fntdata"/><Relationship Id="rId28" Type="http://schemas.openxmlformats.org/officeDocument/2006/relationships/font" Target="fonts/OpenSans-boldItalic.fntdata"/><Relationship Id="rId27" Type="http://schemas.openxmlformats.org/officeDocument/2006/relationships/font" Target="fonts/OpenSans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OpenSansSemiBold-regular.fntdata"/><Relationship Id="rId16" Type="http://schemas.openxmlformats.org/officeDocument/2006/relationships/font" Target="fonts/AnticDidone-regular.fntdata"/><Relationship Id="rId19" Type="http://schemas.openxmlformats.org/officeDocument/2006/relationships/font" Target="fonts/OpenSansSemiBold-italic.fntdata"/><Relationship Id="rId18" Type="http://schemas.openxmlformats.org/officeDocument/2006/relationships/font" Target="fonts/OpenSansSemiBol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2589c1528a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g32589c1528a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2589c1528a_1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2589c1528a_1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2a1a8fa960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32a1a8fa96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26932a64e6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26932a64e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2ff4fcc9ea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32ff4fcc9e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2ff4fcc9ea_0_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2ff4fcc9ea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2d332bbc50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g32d332bbc50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16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17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31.png"/><Relationship Id="rId4" Type="http://schemas.openxmlformats.org/officeDocument/2006/relationships/image" Target="../media/image27.png"/><Relationship Id="rId5" Type="http://schemas.openxmlformats.org/officeDocument/2006/relationships/image" Target="../media/image26.png"/><Relationship Id="rId6" Type="http://schemas.openxmlformats.org/officeDocument/2006/relationships/image" Target="../media/image2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18.png"/><Relationship Id="rId4" Type="http://schemas.openxmlformats.org/officeDocument/2006/relationships/image" Target="../media/image37.png"/><Relationship Id="rId5" Type="http://schemas.openxmlformats.org/officeDocument/2006/relationships/image" Target="../media/image21.png"/><Relationship Id="rId6" Type="http://schemas.openxmlformats.org/officeDocument/2006/relationships/image" Target="../media/image28.png"/><Relationship Id="rId7" Type="http://schemas.openxmlformats.org/officeDocument/2006/relationships/image" Target="../media/image2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15.png"/><Relationship Id="rId4" Type="http://schemas.openxmlformats.org/officeDocument/2006/relationships/image" Target="../media/image11.png"/><Relationship Id="rId5" Type="http://schemas.openxmlformats.org/officeDocument/2006/relationships/image" Target="../media/image1.png"/><Relationship Id="rId6" Type="http://schemas.openxmlformats.org/officeDocument/2006/relationships/image" Target="../media/image19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Relationship Id="rId3" Type="http://schemas.openxmlformats.org/officeDocument/2006/relationships/image" Target="../media/image1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7.png"/><Relationship Id="rId4" Type="http://schemas.openxmlformats.org/officeDocument/2006/relationships/image" Target="../media/image2.png"/><Relationship Id="rId5" Type="http://schemas.openxmlformats.org/officeDocument/2006/relationships/image" Target="../media/image1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4">
  <p:cSld name="CUSTOM_4_1_1_1_1_1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Google Shape;88;p11"/>
          <p:cNvCxnSpPr/>
          <p:nvPr/>
        </p:nvCxnSpPr>
        <p:spPr>
          <a:xfrm rot="10800000">
            <a:off x="16350" y="3626400"/>
            <a:ext cx="183540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" name="Google Shape;89;p11"/>
          <p:cNvCxnSpPr/>
          <p:nvPr/>
        </p:nvCxnSpPr>
        <p:spPr>
          <a:xfrm rot="10800000">
            <a:off x="1683875" y="125"/>
            <a:ext cx="0" cy="102156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90" name="Google Shape;90;p11"/>
          <p:cNvPicPr preferRelativeResize="0"/>
          <p:nvPr/>
        </p:nvPicPr>
        <p:blipFill rotWithShape="1">
          <a:blip r:embed="rId3">
            <a:alphaModFix/>
          </a:blip>
          <a:srcRect b="0" l="81101" r="0" t="0"/>
          <a:stretch/>
        </p:blipFill>
        <p:spPr>
          <a:xfrm>
            <a:off x="1" y="4446650"/>
            <a:ext cx="1080448" cy="4712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5">
  <p:cSld name="CUSTOM_4_1_1_1_1_1_1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2"/>
          <p:cNvSpPr/>
          <p:nvPr/>
        </p:nvSpPr>
        <p:spPr>
          <a:xfrm>
            <a:off x="-1599" y="9318925"/>
            <a:ext cx="18284284" cy="967605"/>
          </a:xfrm>
          <a:custGeom>
            <a:rect b="b" l="l" r="r" t="t"/>
            <a:pathLst>
              <a:path extrusionOk="0" h="509937" w="5678349">
                <a:moveTo>
                  <a:pt x="0" y="0"/>
                </a:moveTo>
                <a:lnTo>
                  <a:pt x="5678349" y="0"/>
                </a:lnTo>
                <a:lnTo>
                  <a:pt x="5678349" y="509937"/>
                </a:lnTo>
                <a:lnTo>
                  <a:pt x="0" y="509937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94" name="Google Shape;94;p12"/>
          <p:cNvPicPr preferRelativeResize="0"/>
          <p:nvPr/>
        </p:nvPicPr>
        <p:blipFill rotWithShape="1">
          <a:blip r:embed="rId3">
            <a:alphaModFix/>
          </a:blip>
          <a:srcRect b="54098" l="0" r="0" t="0"/>
          <a:stretch/>
        </p:blipFill>
        <p:spPr>
          <a:xfrm>
            <a:off x="10832325" y="8302075"/>
            <a:ext cx="6174275" cy="1984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6">
  <p:cSld name="CUSTOM_5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/>
          <p:nvPr/>
        </p:nvSpPr>
        <p:spPr>
          <a:xfrm>
            <a:off x="5086697" y="5157788"/>
            <a:ext cx="4980581" cy="5130058"/>
          </a:xfrm>
          <a:custGeom>
            <a:rect b="b" l="l" r="r" t="t"/>
            <a:pathLst>
              <a:path extrusionOk="0" h="1350904" w="1311542">
                <a:moveTo>
                  <a:pt x="0" y="0"/>
                </a:moveTo>
                <a:lnTo>
                  <a:pt x="1311542" y="0"/>
                </a:lnTo>
                <a:lnTo>
                  <a:pt x="1311542" y="1350904"/>
                </a:lnTo>
                <a:lnTo>
                  <a:pt x="0" y="1350904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cxnSp>
        <p:nvCxnSpPr>
          <p:cNvPr id="98" name="Google Shape;98;p13"/>
          <p:cNvCxnSpPr/>
          <p:nvPr/>
        </p:nvCxnSpPr>
        <p:spPr>
          <a:xfrm rot="10800000">
            <a:off x="10066458" y="46800"/>
            <a:ext cx="0" cy="102402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" name="Google Shape;99;p13"/>
          <p:cNvCxnSpPr/>
          <p:nvPr/>
        </p:nvCxnSpPr>
        <p:spPr>
          <a:xfrm rot="10800000">
            <a:off x="-42" y="5157788"/>
            <a:ext cx="100665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7">
  <p:cSld name="CUSTOM_5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/>
          <p:nvPr/>
        </p:nvSpPr>
        <p:spPr>
          <a:xfrm>
            <a:off x="7503375" y="0"/>
            <a:ext cx="10786378" cy="10290255"/>
          </a:xfrm>
          <a:custGeom>
            <a:rect b="b" l="l" r="r" t="t"/>
            <a:pathLst>
              <a:path extrusionOk="0" h="2781150" w="2895672">
                <a:moveTo>
                  <a:pt x="0" y="0"/>
                </a:moveTo>
                <a:lnTo>
                  <a:pt x="2895672" y="0"/>
                </a:lnTo>
                <a:lnTo>
                  <a:pt x="2895672" y="2781150"/>
                </a:lnTo>
                <a:lnTo>
                  <a:pt x="0" y="2781150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103" name="Google Shape;10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3526" y="566678"/>
            <a:ext cx="3442077" cy="4249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4"/>
          <p:cNvPicPr preferRelativeResize="0"/>
          <p:nvPr/>
        </p:nvPicPr>
        <p:blipFill rotWithShape="1">
          <a:blip r:embed="rId4">
            <a:alphaModFix/>
          </a:blip>
          <a:srcRect b="28785" l="0" r="0" t="0"/>
          <a:stretch/>
        </p:blipFill>
        <p:spPr>
          <a:xfrm>
            <a:off x="14395700" y="6771925"/>
            <a:ext cx="3688525" cy="360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4450" y="4128125"/>
            <a:ext cx="8261100" cy="513495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" name="Google Shape;106;p14"/>
          <p:cNvCxnSpPr/>
          <p:nvPr/>
        </p:nvCxnSpPr>
        <p:spPr>
          <a:xfrm rot="10800000">
            <a:off x="63" y="5464317"/>
            <a:ext cx="750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07" name="Google Shape;10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124100" y="1509497"/>
            <a:ext cx="3688525" cy="198970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4"/>
          <p:cNvSpPr/>
          <p:nvPr>
            <p:ph idx="2" type="pic"/>
          </p:nvPr>
        </p:nvSpPr>
        <p:spPr>
          <a:xfrm>
            <a:off x="9471125" y="4476675"/>
            <a:ext cx="6392400" cy="4249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8">
  <p:cSld name="CUSTOM_5_1_1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" name="Google Shape;111;p15"/>
          <p:cNvGrpSpPr/>
          <p:nvPr/>
        </p:nvGrpSpPr>
        <p:grpSpPr>
          <a:xfrm>
            <a:off x="4812350" y="3548527"/>
            <a:ext cx="4576077" cy="6738910"/>
            <a:chOff x="0" y="-38100"/>
            <a:chExt cx="1205214" cy="1914300"/>
          </a:xfrm>
        </p:grpSpPr>
        <p:sp>
          <p:nvSpPr>
            <p:cNvPr id="112" name="Google Shape;112;p15"/>
            <p:cNvSpPr/>
            <p:nvPr/>
          </p:nvSpPr>
          <p:spPr>
            <a:xfrm>
              <a:off x="0" y="0"/>
              <a:ext cx="1205214" cy="1876061"/>
            </a:xfrm>
            <a:custGeom>
              <a:rect b="b" l="l" r="r" t="t"/>
              <a:pathLst>
                <a:path extrusionOk="0" h="1876061" w="1205214">
                  <a:moveTo>
                    <a:pt x="0" y="0"/>
                  </a:moveTo>
                  <a:lnTo>
                    <a:pt x="1205214" y="0"/>
                  </a:lnTo>
                  <a:lnTo>
                    <a:pt x="1205214" y="1876061"/>
                  </a:lnTo>
                  <a:lnTo>
                    <a:pt x="0" y="1876061"/>
                  </a:lnTo>
                  <a:close/>
                </a:path>
              </a:pathLst>
            </a:custGeom>
            <a:solidFill>
              <a:srgbClr val="A3AB14"/>
            </a:solidFill>
            <a:ln>
              <a:noFill/>
            </a:ln>
          </p:spPr>
        </p:sp>
        <p:sp>
          <p:nvSpPr>
            <p:cNvPr id="113" name="Google Shape;113;p15"/>
            <p:cNvSpPr txBox="1"/>
            <p:nvPr/>
          </p:nvSpPr>
          <p:spPr>
            <a:xfrm>
              <a:off x="0" y="-38100"/>
              <a:ext cx="1205100" cy="1914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14" name="Google Shape;114;p15"/>
          <p:cNvCxnSpPr/>
          <p:nvPr/>
        </p:nvCxnSpPr>
        <p:spPr>
          <a:xfrm rot="10800000">
            <a:off x="4812487" y="9244012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" name="Google Shape;115;p15"/>
          <p:cNvCxnSpPr/>
          <p:nvPr/>
        </p:nvCxnSpPr>
        <p:spPr>
          <a:xfrm rot="10800000">
            <a:off x="4812487" y="8407136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16" name="Google Shape;11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87850" y="286336"/>
            <a:ext cx="3785252" cy="3081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5"/>
          <p:cNvPicPr preferRelativeResize="0"/>
          <p:nvPr/>
        </p:nvPicPr>
        <p:blipFill rotWithShape="1">
          <a:blip r:embed="rId4">
            <a:alphaModFix/>
          </a:blip>
          <a:srcRect b="0" l="0" r="71668" t="0"/>
          <a:stretch/>
        </p:blipFill>
        <p:spPr>
          <a:xfrm>
            <a:off x="16766118" y="2192750"/>
            <a:ext cx="1521874" cy="295075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5"/>
          <p:cNvSpPr/>
          <p:nvPr>
            <p:ph idx="2" type="pic"/>
          </p:nvPr>
        </p:nvSpPr>
        <p:spPr>
          <a:xfrm>
            <a:off x="884000" y="5071325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15"/>
          <p:cNvSpPr/>
          <p:nvPr>
            <p:ph idx="3" type="pic"/>
          </p:nvPr>
        </p:nvSpPr>
        <p:spPr>
          <a:xfrm>
            <a:off x="9851550" y="5071413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Google Shape;120;p15"/>
          <p:cNvSpPr/>
          <p:nvPr>
            <p:ph idx="4" type="pic"/>
          </p:nvPr>
        </p:nvSpPr>
        <p:spPr>
          <a:xfrm>
            <a:off x="13841575" y="5107450"/>
            <a:ext cx="3405600" cy="41148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9">
  <p:cSld name="CUSTOM_6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/>
          <p:nvPr/>
        </p:nvSpPr>
        <p:spPr>
          <a:xfrm>
            <a:off x="1420716" y="4012440"/>
            <a:ext cx="210121" cy="300173"/>
          </a:xfrm>
          <a:custGeom>
            <a:rect b="b" l="l" r="r" t="t"/>
            <a:pathLst>
              <a:path extrusionOk="0" h="300173" w="210121">
                <a:moveTo>
                  <a:pt x="0" y="0"/>
                </a:moveTo>
                <a:lnTo>
                  <a:pt x="210121" y="0"/>
                </a:lnTo>
                <a:lnTo>
                  <a:pt x="210121" y="300174"/>
                </a:lnTo>
                <a:lnTo>
                  <a:pt x="0" y="3001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" name="Google Shape;124;p16"/>
          <p:cNvSpPr/>
          <p:nvPr/>
        </p:nvSpPr>
        <p:spPr>
          <a:xfrm>
            <a:off x="1394093" y="4964007"/>
            <a:ext cx="263367" cy="263367"/>
          </a:xfrm>
          <a:custGeom>
            <a:rect b="b" l="l" r="r" t="t"/>
            <a:pathLst>
              <a:path extrusionOk="0" h="263367" w="263367">
                <a:moveTo>
                  <a:pt x="0" y="0"/>
                </a:moveTo>
                <a:lnTo>
                  <a:pt x="263367" y="0"/>
                </a:lnTo>
                <a:lnTo>
                  <a:pt x="263367" y="263367"/>
                </a:lnTo>
                <a:lnTo>
                  <a:pt x="0" y="2633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" name="Google Shape;125;p16"/>
          <p:cNvSpPr/>
          <p:nvPr/>
        </p:nvSpPr>
        <p:spPr>
          <a:xfrm>
            <a:off x="1402712" y="5914002"/>
            <a:ext cx="246129" cy="169214"/>
          </a:xfrm>
          <a:custGeom>
            <a:rect b="b" l="l" r="r" t="t"/>
            <a:pathLst>
              <a:path extrusionOk="0" h="169214" w="246129">
                <a:moveTo>
                  <a:pt x="0" y="0"/>
                </a:moveTo>
                <a:lnTo>
                  <a:pt x="246129" y="0"/>
                </a:lnTo>
                <a:lnTo>
                  <a:pt x="246129" y="169214"/>
                </a:lnTo>
                <a:lnTo>
                  <a:pt x="0" y="1692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" name="Google Shape;126;p16"/>
          <p:cNvSpPr/>
          <p:nvPr/>
        </p:nvSpPr>
        <p:spPr>
          <a:xfrm>
            <a:off x="1389259" y="7657681"/>
            <a:ext cx="273035" cy="273035"/>
          </a:xfrm>
          <a:custGeom>
            <a:rect b="b" l="l" r="r" t="t"/>
            <a:pathLst>
              <a:path extrusionOk="0" h="273035" w="273035">
                <a:moveTo>
                  <a:pt x="0" y="0"/>
                </a:moveTo>
                <a:lnTo>
                  <a:pt x="273035" y="0"/>
                </a:lnTo>
                <a:lnTo>
                  <a:pt x="273035" y="273036"/>
                </a:lnTo>
                <a:lnTo>
                  <a:pt x="0" y="2730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" name="Google Shape;127;p16"/>
          <p:cNvSpPr/>
          <p:nvPr/>
        </p:nvSpPr>
        <p:spPr>
          <a:xfrm>
            <a:off x="1371402" y="6750960"/>
            <a:ext cx="308750" cy="277875"/>
          </a:xfrm>
          <a:custGeom>
            <a:rect b="b" l="l" r="r" t="t"/>
            <a:pathLst>
              <a:path extrusionOk="0" h="277875" w="308750">
                <a:moveTo>
                  <a:pt x="0" y="0"/>
                </a:moveTo>
                <a:lnTo>
                  <a:pt x="308750" y="0"/>
                </a:lnTo>
                <a:lnTo>
                  <a:pt x="308750" y="277875"/>
                </a:lnTo>
                <a:lnTo>
                  <a:pt x="0" y="2778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" name="Google Shape;128;p16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129" name="Google Shape;129;p16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" name="Google Shape;130;p16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" name="Google Shape;131;p16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2" name="Google Shape;132;p16"/>
          <p:cNvSpPr/>
          <p:nvPr>
            <p:ph idx="2" type="pic"/>
          </p:nvPr>
        </p:nvSpPr>
        <p:spPr>
          <a:xfrm>
            <a:off x="-750" y="-95325"/>
            <a:ext cx="5866200" cy="9339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CUSTOM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Google Shape;17;p3"/>
          <p:cNvCxnSpPr/>
          <p:nvPr/>
        </p:nvCxnSpPr>
        <p:spPr>
          <a:xfrm rot="10800000">
            <a:off x="4773600" y="967587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/>
          <p:nvPr/>
        </p:nvSpPr>
        <p:spPr>
          <a:xfrm>
            <a:off x="5791947" y="6634081"/>
            <a:ext cx="5781872" cy="1509141"/>
          </a:xfrm>
          <a:custGeom>
            <a:rect b="b" l="l" r="r" t="t"/>
            <a:pathLst>
              <a:path extrusionOk="0" h="647700" w="2481490">
                <a:moveTo>
                  <a:pt x="2170622" y="0"/>
                </a:moveTo>
                <a:lnTo>
                  <a:pt x="282407" y="0"/>
                </a:lnTo>
                <a:cubicBezTo>
                  <a:pt x="126426" y="0"/>
                  <a:pt x="0" y="123512"/>
                  <a:pt x="0" y="241300"/>
                </a:cubicBezTo>
                <a:cubicBezTo>
                  <a:pt x="0" y="322669"/>
                  <a:pt x="66279" y="417810"/>
                  <a:pt x="162037" y="461951"/>
                </a:cubicBezTo>
                <a:lnTo>
                  <a:pt x="162037" y="647700"/>
                </a:lnTo>
                <a:lnTo>
                  <a:pt x="353844" y="488232"/>
                </a:lnTo>
                <a:lnTo>
                  <a:pt x="2170622" y="488232"/>
                </a:lnTo>
                <a:cubicBezTo>
                  <a:pt x="2355041" y="488232"/>
                  <a:pt x="2481478" y="364720"/>
                  <a:pt x="2481478" y="241300"/>
                </a:cubicBezTo>
                <a:cubicBezTo>
                  <a:pt x="2481490" y="123512"/>
                  <a:pt x="2355041" y="0"/>
                  <a:pt x="2170622" y="0"/>
                </a:cubicBezTo>
                <a:close/>
              </a:path>
            </a:pathLst>
          </a:custGeom>
          <a:solidFill>
            <a:srgbClr val="7BA6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9" name="Google Shape;19;p3"/>
          <p:cNvCxnSpPr/>
          <p:nvPr/>
        </p:nvCxnSpPr>
        <p:spPr>
          <a:xfrm rot="10800000">
            <a:off x="4773600" y="-42200"/>
            <a:ext cx="0" cy="104187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" name="Google Shape;20;p3"/>
          <p:cNvCxnSpPr/>
          <p:nvPr/>
        </p:nvCxnSpPr>
        <p:spPr>
          <a:xfrm rot="10800000">
            <a:off x="-3" y="7329915"/>
            <a:ext cx="47736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" name="Google Shape;21;p3"/>
          <p:cNvCxnSpPr/>
          <p:nvPr/>
        </p:nvCxnSpPr>
        <p:spPr>
          <a:xfrm rot="10800000">
            <a:off x="4773600" y="150582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2" name="Google Shape;2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725" y="536625"/>
            <a:ext cx="4434349" cy="6381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 rotWithShape="1">
          <a:blip r:embed="rId4">
            <a:alphaModFix/>
          </a:blip>
          <a:srcRect b="50987" l="0" r="0" t="0"/>
          <a:stretch/>
        </p:blipFill>
        <p:spPr>
          <a:xfrm>
            <a:off x="660900" y="8117300"/>
            <a:ext cx="3222875" cy="2169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 rotWithShape="1">
          <a:blip r:embed="rId5">
            <a:alphaModFix/>
          </a:blip>
          <a:srcRect b="0" l="0" r="44641" t="0"/>
          <a:stretch/>
        </p:blipFill>
        <p:spPr>
          <a:xfrm>
            <a:off x="14442569" y="1505825"/>
            <a:ext cx="3845427" cy="572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 rotWithShape="1">
          <a:blip r:embed="rId6">
            <a:alphaModFix/>
          </a:blip>
          <a:srcRect b="4205" l="0" r="10881" t="0"/>
          <a:stretch/>
        </p:blipFill>
        <p:spPr>
          <a:xfrm>
            <a:off x="13134875" y="5212975"/>
            <a:ext cx="5153126" cy="5074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Slide">
  <p:cSld name="CUSTOM_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" name="Google Shape;29;p4"/>
          <p:cNvCxnSpPr>
            <a:endCxn id="30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4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" name="Google Shape;32;p4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" name="Google Shape;33;p4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4" name="Google Shape;34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"/>
          <p:cNvSpPr/>
          <p:nvPr>
            <p:ph idx="2" type="pic"/>
          </p:nvPr>
        </p:nvSpPr>
        <p:spPr>
          <a:xfrm>
            <a:off x="554750" y="-11350"/>
            <a:ext cx="3463500" cy="7979100"/>
          </a:xfrm>
          <a:prstGeom prst="rect">
            <a:avLst/>
          </a:prstGeom>
          <a:noFill/>
          <a:ln>
            <a:noFill/>
          </a:ln>
        </p:spPr>
      </p:sp>
      <p:sp>
        <p:nvSpPr>
          <p:cNvPr id="36" name="Google Shape;36;p4"/>
          <p:cNvSpPr/>
          <p:nvPr>
            <p:ph idx="3" type="pic"/>
          </p:nvPr>
        </p:nvSpPr>
        <p:spPr>
          <a:xfrm>
            <a:off x="13819725" y="-575"/>
            <a:ext cx="4468200" cy="3977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allery">
  <p:cSld name="CUSTOM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/>
          <p:nvPr/>
        </p:nvSpPr>
        <p:spPr>
          <a:xfrm>
            <a:off x="0" y="75"/>
            <a:ext cx="10813126" cy="10285526"/>
          </a:xfrm>
          <a:custGeom>
            <a:rect b="b" l="l" r="r" t="t"/>
            <a:pathLst>
              <a:path extrusionOk="0" h="2899373" w="2908709">
                <a:moveTo>
                  <a:pt x="0" y="0"/>
                </a:moveTo>
                <a:lnTo>
                  <a:pt x="2908709" y="0"/>
                </a:lnTo>
                <a:lnTo>
                  <a:pt x="2908709" y="2899373"/>
                </a:lnTo>
                <a:lnTo>
                  <a:pt x="0" y="2899373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40" name="Google Shape;40;p5"/>
          <p:cNvCxnSpPr/>
          <p:nvPr/>
        </p:nvCxnSpPr>
        <p:spPr>
          <a:xfrm rot="10800000">
            <a:off x="16077725" y="19875"/>
            <a:ext cx="0" cy="103719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1" name="Google Shape;41;p5"/>
          <p:cNvCxnSpPr/>
          <p:nvPr/>
        </p:nvCxnSpPr>
        <p:spPr>
          <a:xfrm rot="10800000">
            <a:off x="10811250" y="4491975"/>
            <a:ext cx="7442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42" name="Google Shape;42;p5"/>
          <p:cNvPicPr preferRelativeResize="0"/>
          <p:nvPr/>
        </p:nvPicPr>
        <p:blipFill rotWithShape="1">
          <a:blip r:embed="rId3">
            <a:alphaModFix/>
          </a:blip>
          <a:srcRect b="0" l="0" r="61446" t="2884"/>
          <a:stretch/>
        </p:blipFill>
        <p:spPr>
          <a:xfrm>
            <a:off x="16766625" y="0"/>
            <a:ext cx="1521373" cy="4397076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5"/>
          <p:cNvSpPr/>
          <p:nvPr>
            <p:ph idx="2" type="pic"/>
          </p:nvPr>
        </p:nvSpPr>
        <p:spPr>
          <a:xfrm>
            <a:off x="0" y="0"/>
            <a:ext cx="5122200" cy="5245500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5"/>
          <p:cNvSpPr/>
          <p:nvPr>
            <p:ph idx="3" type="pic"/>
          </p:nvPr>
        </p:nvSpPr>
        <p:spPr>
          <a:xfrm>
            <a:off x="11497600" y="4491975"/>
            <a:ext cx="4672200" cy="57951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5"/>
          <p:cNvSpPr/>
          <p:nvPr>
            <p:ph idx="4" type="pic"/>
          </p:nvPr>
        </p:nvSpPr>
        <p:spPr>
          <a:xfrm>
            <a:off x="5403600" y="0"/>
            <a:ext cx="5122200" cy="2943900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5"/>
          <p:cNvSpPr/>
          <p:nvPr>
            <p:ph idx="5" type="pic"/>
          </p:nvPr>
        </p:nvSpPr>
        <p:spPr>
          <a:xfrm>
            <a:off x="5418750" y="3214875"/>
            <a:ext cx="5122200" cy="7072200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5"/>
          <p:cNvSpPr/>
          <p:nvPr>
            <p:ph idx="6" type="pic"/>
          </p:nvPr>
        </p:nvSpPr>
        <p:spPr>
          <a:xfrm>
            <a:off x="13125" y="5601950"/>
            <a:ext cx="5122200" cy="468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CUSTOM_3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6"/>
          <p:cNvPicPr preferRelativeResize="0"/>
          <p:nvPr/>
        </p:nvPicPr>
        <p:blipFill rotWithShape="1">
          <a:blip r:embed="rId3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" name="Google Shape;51;p6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2" name="Google Shape;52;p6"/>
          <p:cNvPicPr preferRelativeResize="0"/>
          <p:nvPr/>
        </p:nvPicPr>
        <p:blipFill rotWithShape="1">
          <a:blip r:embed="rId4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929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4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Google Shape;56;p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8" name="Google Shape;58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16738" y="1775961"/>
            <a:ext cx="4207049" cy="5038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7"/>
          <p:cNvSpPr/>
          <p:nvPr>
            <p:ph idx="2" type="pic"/>
          </p:nvPr>
        </p:nvSpPr>
        <p:spPr>
          <a:xfrm>
            <a:off x="11260600" y="7084750"/>
            <a:ext cx="7119300" cy="3205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">
  <p:cSld name="CUSTOM_4_1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8"/>
          <p:cNvSpPr/>
          <p:nvPr/>
        </p:nvSpPr>
        <p:spPr>
          <a:xfrm>
            <a:off x="9144000" y="8075"/>
            <a:ext cx="9146797" cy="10328029"/>
          </a:xfrm>
          <a:custGeom>
            <a:rect b="b" l="l" r="r" t="t"/>
            <a:pathLst>
              <a:path extrusionOk="0" h="2905212" w="2784413">
                <a:moveTo>
                  <a:pt x="0" y="0"/>
                </a:moveTo>
                <a:lnTo>
                  <a:pt x="2784413" y="0"/>
                </a:lnTo>
                <a:lnTo>
                  <a:pt x="2784413" y="2905212"/>
                </a:lnTo>
                <a:lnTo>
                  <a:pt x="0" y="290521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65" name="Google Shape;65;p8"/>
          <p:cNvCxnSpPr/>
          <p:nvPr/>
        </p:nvCxnSpPr>
        <p:spPr>
          <a:xfrm rot="10800000">
            <a:off x="853150" y="10625"/>
            <a:ext cx="0" cy="103293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6" name="Google Shape;66;p8"/>
          <p:cNvCxnSpPr/>
          <p:nvPr/>
        </p:nvCxnSpPr>
        <p:spPr>
          <a:xfrm rot="10800000">
            <a:off x="-65700" y="9258300"/>
            <a:ext cx="92097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67" name="Google Shape;67;p8"/>
          <p:cNvPicPr preferRelativeResize="0"/>
          <p:nvPr/>
        </p:nvPicPr>
        <p:blipFill rotWithShape="1">
          <a:blip r:embed="rId3">
            <a:alphaModFix/>
          </a:blip>
          <a:srcRect b="28160" l="0" r="0" t="0"/>
          <a:stretch/>
        </p:blipFill>
        <p:spPr>
          <a:xfrm>
            <a:off x="11205300" y="8250775"/>
            <a:ext cx="5298862" cy="2089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8"/>
          <p:cNvPicPr preferRelativeResize="0"/>
          <p:nvPr/>
        </p:nvPicPr>
        <p:blipFill rotWithShape="1">
          <a:blip r:embed="rId4">
            <a:alphaModFix/>
          </a:blip>
          <a:srcRect b="0" l="0" r="0" t="7791"/>
          <a:stretch/>
        </p:blipFill>
        <p:spPr>
          <a:xfrm>
            <a:off x="10969125" y="0"/>
            <a:ext cx="5771203" cy="3728977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8"/>
          <p:cNvSpPr/>
          <p:nvPr>
            <p:ph idx="2" type="pic"/>
          </p:nvPr>
        </p:nvSpPr>
        <p:spPr>
          <a:xfrm>
            <a:off x="10250775" y="969700"/>
            <a:ext cx="7119300" cy="8051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2">
  <p:cSld name="CUSTOM_4_1_1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" name="Google Shape;72;p9"/>
          <p:cNvGrpSpPr/>
          <p:nvPr/>
        </p:nvGrpSpPr>
        <p:grpSpPr>
          <a:xfrm>
            <a:off x="6416500" y="-73548"/>
            <a:ext cx="5454986" cy="10360550"/>
            <a:chOff x="19050" y="74"/>
            <a:chExt cx="7273315" cy="14802900"/>
          </a:xfrm>
        </p:grpSpPr>
        <p:cxnSp>
          <p:nvCxnSpPr>
            <p:cNvPr id="73" name="Google Shape;73;p9"/>
            <p:cNvCxnSpPr/>
            <p:nvPr/>
          </p:nvCxnSpPr>
          <p:spPr>
            <a:xfrm rot="10800000">
              <a:off x="19050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" name="Google Shape;74;p9"/>
            <p:cNvCxnSpPr/>
            <p:nvPr/>
          </p:nvCxnSpPr>
          <p:spPr>
            <a:xfrm rot="10800000">
              <a:off x="7292365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75" name="Google Shape;75;p9"/>
          <p:cNvSpPr/>
          <p:nvPr/>
        </p:nvSpPr>
        <p:spPr>
          <a:xfrm>
            <a:off x="7099847" y="3245122"/>
            <a:ext cx="4088308" cy="3796757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CD2424"/>
          </a:solidFill>
          <a:ln>
            <a:noFill/>
          </a:ln>
        </p:spPr>
      </p:sp>
      <p:sp>
        <p:nvSpPr>
          <p:cNvPr id="76" name="Google Shape;76;p9"/>
          <p:cNvSpPr/>
          <p:nvPr>
            <p:ph idx="2" type="pic"/>
          </p:nvPr>
        </p:nvSpPr>
        <p:spPr>
          <a:xfrm>
            <a:off x="0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9"/>
          <p:cNvSpPr/>
          <p:nvPr>
            <p:ph idx="3" type="pic"/>
          </p:nvPr>
        </p:nvSpPr>
        <p:spPr>
          <a:xfrm>
            <a:off x="-3350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9"/>
          <p:cNvSpPr/>
          <p:nvPr>
            <p:ph idx="4" type="pic"/>
          </p:nvPr>
        </p:nvSpPr>
        <p:spPr>
          <a:xfrm>
            <a:off x="11885725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9"/>
          <p:cNvSpPr/>
          <p:nvPr>
            <p:ph idx="5" type="pic"/>
          </p:nvPr>
        </p:nvSpPr>
        <p:spPr>
          <a:xfrm>
            <a:off x="11882375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3">
  <p:cSld name="CUSTOM_4_1_1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0"/>
          <p:cNvSpPr/>
          <p:nvPr/>
        </p:nvSpPr>
        <p:spPr>
          <a:xfrm>
            <a:off x="9618402" y="1195153"/>
            <a:ext cx="5766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83" name="Google Shape;83;p10"/>
          <p:cNvGrpSpPr/>
          <p:nvPr/>
        </p:nvGrpSpPr>
        <p:grpSpPr>
          <a:xfrm>
            <a:off x="2909622" y="1050491"/>
            <a:ext cx="5765972" cy="8041834"/>
            <a:chOff x="0" y="-38100"/>
            <a:chExt cx="1518600" cy="2118000"/>
          </a:xfrm>
        </p:grpSpPr>
        <p:sp>
          <p:nvSpPr>
            <p:cNvPr id="84" name="Google Shape;84;p10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85" name="Google Shape;85;p10"/>
            <p:cNvSpPr txBox="1"/>
            <p:nvPr/>
          </p:nvSpPr>
          <p:spPr>
            <a:xfrm>
              <a:off x="0" y="-38100"/>
              <a:ext cx="1518600" cy="21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ic Didone"/>
              <a:buNone/>
              <a:defRPr i="0" sz="4400" u="none" cap="none" strike="noStrike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Char char="•"/>
              <a:defRPr i="0" sz="3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Char char="–"/>
              <a:defRPr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•"/>
              <a:defRPr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–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»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mc:AlternateContent>
    <mc:Choice Requires="p14">
      <p:transition spd="slow" p14:dur="1000">
        <p:push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2.png"/><Relationship Id="rId5" Type="http://schemas.openxmlformats.org/officeDocument/2006/relationships/image" Target="../media/image12.png"/><Relationship Id="rId6" Type="http://schemas.openxmlformats.org/officeDocument/2006/relationships/image" Target="../media/image4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4" Type="http://schemas.openxmlformats.org/officeDocument/2006/relationships/image" Target="../media/image4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Relationship Id="rId4" Type="http://schemas.openxmlformats.org/officeDocument/2006/relationships/image" Target="../media/image33.png"/><Relationship Id="rId5" Type="http://schemas.openxmlformats.org/officeDocument/2006/relationships/image" Target="../media/image39.png"/><Relationship Id="rId6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32.png"/><Relationship Id="rId6" Type="http://schemas.openxmlformats.org/officeDocument/2006/relationships/image" Target="../media/image13.png"/><Relationship Id="rId7" Type="http://schemas.openxmlformats.org/officeDocument/2006/relationships/image" Target="../media/image10.png"/><Relationship Id="rId8" Type="http://schemas.openxmlformats.org/officeDocument/2006/relationships/image" Target="../media/image4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3.png"/><Relationship Id="rId4" Type="http://schemas.openxmlformats.org/officeDocument/2006/relationships/image" Target="../media/image3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png"/><Relationship Id="rId4" Type="http://schemas.openxmlformats.org/officeDocument/2006/relationships/image" Target="../media/image33.png"/><Relationship Id="rId5" Type="http://schemas.openxmlformats.org/officeDocument/2006/relationships/image" Target="../media/image39.png"/><Relationship Id="rId6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Google Shape;137;p1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8" name="Google Shape;138;p1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39" name="Google Shape;13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4125" y="1848375"/>
            <a:ext cx="6334875" cy="7587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7"/>
          <p:cNvSpPr/>
          <p:nvPr/>
        </p:nvSpPr>
        <p:spPr>
          <a:xfrm>
            <a:off x="359525" y="6324459"/>
            <a:ext cx="10390695" cy="2044937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143" name="Google Shape;143;p17"/>
          <p:cNvSpPr txBox="1"/>
          <p:nvPr/>
        </p:nvSpPr>
        <p:spPr>
          <a:xfrm>
            <a:off x="428775" y="6509621"/>
            <a:ext cx="10252200" cy="167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Workshop 3: Audience Identification</a:t>
            </a:r>
            <a:endParaRPr sz="100"/>
          </a:p>
        </p:txBody>
      </p:sp>
      <p:sp>
        <p:nvSpPr>
          <p:cNvPr id="144" name="Google Shape;144;p17"/>
          <p:cNvSpPr txBox="1"/>
          <p:nvPr/>
        </p:nvSpPr>
        <p:spPr>
          <a:xfrm>
            <a:off x="-117525" y="3919063"/>
            <a:ext cx="11344800" cy="25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Storyhouse</a:t>
            </a:r>
            <a:endParaRPr sz="16500"/>
          </a:p>
        </p:txBody>
      </p:sp>
      <p:pic>
        <p:nvPicPr>
          <p:cNvPr id="145" name="Google Shape;14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6950" y="251825"/>
            <a:ext cx="5272049" cy="1056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7"/>
          <p:cNvSpPr txBox="1"/>
          <p:nvPr/>
        </p:nvSpPr>
        <p:spPr>
          <a:xfrm>
            <a:off x="408350" y="2884750"/>
            <a:ext cx="113448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Welcome to</a:t>
            </a:r>
            <a:endParaRPr sz="10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26"/>
          <p:cNvSpPr txBox="1"/>
          <p:nvPr/>
        </p:nvSpPr>
        <p:spPr>
          <a:xfrm>
            <a:off x="1562613" y="4093738"/>
            <a:ext cx="79815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Storycrafting</a:t>
            </a:r>
            <a:endParaRPr sz="400"/>
          </a:p>
        </p:txBody>
      </p:sp>
      <p:sp>
        <p:nvSpPr>
          <p:cNvPr id="264" name="Google Shape;264;p26"/>
          <p:cNvSpPr txBox="1"/>
          <p:nvPr/>
        </p:nvSpPr>
        <p:spPr>
          <a:xfrm>
            <a:off x="353690" y="1680450"/>
            <a:ext cx="11394600" cy="22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Next week…</a:t>
            </a:r>
            <a:endParaRPr/>
          </a:p>
        </p:txBody>
      </p:sp>
      <p:sp>
        <p:nvSpPr>
          <p:cNvPr id="265" name="Google Shape;265;p26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266" name="Google Shape;266;p26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67" name="Google Shape;267;p26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68" name="Google Shape;268;p26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69" name="Google Shape;269;p26"/>
          <p:cNvSpPr/>
          <p:nvPr/>
        </p:nvSpPr>
        <p:spPr>
          <a:xfrm>
            <a:off x="1433425" y="5198725"/>
            <a:ext cx="8239875" cy="3774883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270" name="Google Shape;270;p26"/>
          <p:cNvSpPr txBox="1"/>
          <p:nvPr/>
        </p:nvSpPr>
        <p:spPr>
          <a:xfrm>
            <a:off x="1691913" y="5340025"/>
            <a:ext cx="7722900" cy="34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Present a 2-5 min “sh*tty first draft”: </a:t>
            </a:r>
            <a:endParaRPr b="1"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incorporate narrative theory elements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address your target audience 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watch the bonus session on story structure!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71" name="Google Shape;271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74798" y="3429000"/>
            <a:ext cx="7350876" cy="5897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6525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19725" y="0"/>
            <a:ext cx="4468275" cy="3977389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8"/>
          <p:cNvSpPr txBox="1"/>
          <p:nvPr/>
        </p:nvSpPr>
        <p:spPr>
          <a:xfrm>
            <a:off x="4369125" y="2507700"/>
            <a:ext cx="9450600" cy="52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Task, Emotion, Discussion</a:t>
            </a:r>
            <a:endParaRPr sz="14499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Skill: Body Language &amp; Tone</a:t>
            </a:r>
            <a:endParaRPr sz="40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54" name="Google Shape;154;p18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5" name="Google Shape;155;p18"/>
          <p:cNvCxnSpPr>
            <a:endCxn id="156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7" name="Google Shape;157;p18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8" name="Google Shape;158;p18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9" name="Google Shape;159;p18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56" name="Google Shape;15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125" y="0"/>
            <a:ext cx="3463551" cy="7979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9"/>
          <p:cNvSpPr txBox="1"/>
          <p:nvPr/>
        </p:nvSpPr>
        <p:spPr>
          <a:xfrm>
            <a:off x="2149000" y="3953250"/>
            <a:ext cx="5355000" cy="11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Task</a:t>
            </a:r>
            <a:endParaRPr b="1"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Blowing up and tying balloons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Building a snowman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Wrapping a “gift” with a weirdly shaped object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Washing and hanging laundry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6" name="Google Shape;166;p19"/>
          <p:cNvSpPr txBox="1"/>
          <p:nvPr/>
        </p:nvSpPr>
        <p:spPr>
          <a:xfrm>
            <a:off x="8079400" y="3995725"/>
            <a:ext cx="4293600" cy="10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Emotion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frustrated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shy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confused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excited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7" name="Google Shape;167;p19"/>
          <p:cNvSpPr txBox="1"/>
          <p:nvPr/>
        </p:nvSpPr>
        <p:spPr>
          <a:xfrm>
            <a:off x="11703250" y="3995725"/>
            <a:ext cx="5651100" cy="10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Discussion</a:t>
            </a:r>
            <a:endParaRPr b="1"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What is the best pizza topping and why?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What’s a conspiracy theory you kinda believe in?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What would you do if you won the lottery?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8" name="Google Shape;168;p19"/>
          <p:cNvSpPr txBox="1"/>
          <p:nvPr/>
        </p:nvSpPr>
        <p:spPr>
          <a:xfrm>
            <a:off x="2149000" y="2928000"/>
            <a:ext cx="15205200" cy="10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Pick a random task, emotion and topic of </a:t>
            </a: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discussion</a:t>
            </a: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!</a:t>
            </a:r>
            <a:endParaRPr b="1" sz="4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9" name="Google Shape;169;p19"/>
          <p:cNvSpPr txBox="1"/>
          <p:nvPr/>
        </p:nvSpPr>
        <p:spPr>
          <a:xfrm>
            <a:off x="5902850" y="652450"/>
            <a:ext cx="6852000" cy="19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0">
                <a:solidFill>
                  <a:schemeClr val="dk2"/>
                </a:solidFill>
                <a:latin typeface="Antic Didone"/>
                <a:ea typeface="Antic Didone"/>
                <a:cs typeface="Antic Didone"/>
                <a:sym typeface="Antic Didone"/>
              </a:rPr>
              <a:t>ROUND 1</a:t>
            </a:r>
            <a:endParaRPr b="1" sz="12000">
              <a:solidFill>
                <a:schemeClr val="dk2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0"/>
          <p:cNvSpPr txBox="1"/>
          <p:nvPr/>
        </p:nvSpPr>
        <p:spPr>
          <a:xfrm>
            <a:off x="2091600" y="3836200"/>
            <a:ext cx="5385000" cy="11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Task</a:t>
            </a:r>
            <a:endParaRPr b="1"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Making a paper airplane and flying it across the room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Baking a birthday cake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Untangling a pile of string or holiday lights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Building a card house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5" name="Google Shape;175;p20"/>
          <p:cNvSpPr txBox="1"/>
          <p:nvPr/>
        </p:nvSpPr>
        <p:spPr>
          <a:xfrm>
            <a:off x="7876175" y="3925645"/>
            <a:ext cx="4293600" cy="59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Emotion</a:t>
            </a:r>
            <a:endParaRPr b="1"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sleepy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hyperactive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bored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suspicious 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6" name="Google Shape;176;p20"/>
          <p:cNvSpPr txBox="1"/>
          <p:nvPr/>
        </p:nvSpPr>
        <p:spPr>
          <a:xfrm>
            <a:off x="11475850" y="3925638"/>
            <a:ext cx="6154500" cy="10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Discussion</a:t>
            </a:r>
            <a:endParaRPr b="1"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What’s the worst movie you’ve ever seen?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If you could swap lives with anyone for a day, who would it be and why?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Open Sans"/>
              <a:buChar char="●"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What would be the best superpower to have?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7" name="Google Shape;177;p20"/>
          <p:cNvSpPr txBox="1"/>
          <p:nvPr/>
        </p:nvSpPr>
        <p:spPr>
          <a:xfrm>
            <a:off x="2091600" y="2888475"/>
            <a:ext cx="15205200" cy="8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Pick a random task, emotion and topic of discussion!</a:t>
            </a:r>
            <a:endParaRPr b="1" sz="4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8" name="Google Shape;178;p20"/>
          <p:cNvSpPr txBox="1"/>
          <p:nvPr/>
        </p:nvSpPr>
        <p:spPr>
          <a:xfrm>
            <a:off x="5973825" y="670700"/>
            <a:ext cx="6852000" cy="17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0">
                <a:solidFill>
                  <a:schemeClr val="dk2"/>
                </a:solidFill>
                <a:latin typeface="Antic Didone"/>
                <a:ea typeface="Antic Didone"/>
                <a:cs typeface="Antic Didone"/>
                <a:sym typeface="Antic Didone"/>
              </a:rPr>
              <a:t>ROUND 2</a:t>
            </a:r>
            <a:endParaRPr b="1" sz="12000">
              <a:solidFill>
                <a:schemeClr val="dk2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1"/>
          <p:cNvPicPr preferRelativeResize="0"/>
          <p:nvPr/>
        </p:nvPicPr>
        <p:blipFill rotWithShape="1">
          <a:blip r:embed="rId4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1"/>
          <p:cNvSpPr txBox="1"/>
          <p:nvPr/>
        </p:nvSpPr>
        <p:spPr>
          <a:xfrm>
            <a:off x="1159498" y="8155701"/>
            <a:ext cx="53754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James Shelley</a:t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186" name="Google Shape;186;p21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87" name="Google Shape;187;p21"/>
          <p:cNvGrpSpPr/>
          <p:nvPr/>
        </p:nvGrpSpPr>
        <p:grpSpPr>
          <a:xfrm>
            <a:off x="724625" y="3839164"/>
            <a:ext cx="12721662" cy="3912522"/>
            <a:chOff x="0" y="0"/>
            <a:chExt cx="2745406" cy="731846"/>
          </a:xfrm>
        </p:grpSpPr>
        <p:sp>
          <p:nvSpPr>
            <p:cNvPr id="188" name="Google Shape;188;p21"/>
            <p:cNvSpPr/>
            <p:nvPr/>
          </p:nvSpPr>
          <p:spPr>
            <a:xfrm>
              <a:off x="0" y="0"/>
              <a:ext cx="2745406" cy="731846"/>
            </a:xfrm>
            <a:custGeom>
              <a:rect b="b" l="l" r="r" t="t"/>
              <a:pathLst>
                <a:path extrusionOk="0" h="731846" w="2745406">
                  <a:moveTo>
                    <a:pt x="2430043" y="0"/>
                  </a:moveTo>
                  <a:lnTo>
                    <a:pt x="282407" y="0"/>
                  </a:lnTo>
                  <a:cubicBezTo>
                    <a:pt x="126426" y="0"/>
                    <a:pt x="0" y="123512"/>
                    <a:pt x="0" y="287111"/>
                  </a:cubicBezTo>
                  <a:cubicBezTo>
                    <a:pt x="0" y="406815"/>
                    <a:pt x="66279" y="501956"/>
                    <a:pt x="162037" y="546097"/>
                  </a:cubicBezTo>
                  <a:lnTo>
                    <a:pt x="162037" y="731846"/>
                  </a:lnTo>
                  <a:lnTo>
                    <a:pt x="353844" y="572379"/>
                  </a:lnTo>
                  <a:lnTo>
                    <a:pt x="2430043" y="572379"/>
                  </a:lnTo>
                  <a:cubicBezTo>
                    <a:pt x="2618957" y="572379"/>
                    <a:pt x="2745394" y="448866"/>
                    <a:pt x="2745394" y="287098"/>
                  </a:cubicBezTo>
                  <a:cubicBezTo>
                    <a:pt x="2745406" y="123512"/>
                    <a:pt x="2618957" y="0"/>
                    <a:pt x="2430043" y="0"/>
                  </a:cubicBezTo>
                  <a:close/>
                </a:path>
              </a:pathLst>
            </a:custGeom>
            <a:solidFill>
              <a:srgbClr val="F8F5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21"/>
            <p:cNvSpPr txBox="1"/>
            <p:nvPr/>
          </p:nvSpPr>
          <p:spPr>
            <a:xfrm>
              <a:off x="0" y="0"/>
              <a:ext cx="2745300" cy="54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90147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0" name="Google Shape;190;p21"/>
          <p:cNvSpPr txBox="1"/>
          <p:nvPr/>
        </p:nvSpPr>
        <p:spPr>
          <a:xfrm>
            <a:off x="1616700" y="2112325"/>
            <a:ext cx="11674200" cy="15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7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It’s not only about communicating specific research findings,</a:t>
            </a:r>
            <a:endParaRPr sz="1600"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91" name="Google Shape;191;p21"/>
          <p:cNvSpPr txBox="1"/>
          <p:nvPr/>
        </p:nvSpPr>
        <p:spPr>
          <a:xfrm>
            <a:off x="1616700" y="4008700"/>
            <a:ext cx="9748500" cy="28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8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but also about promoting the </a:t>
            </a:r>
            <a:r>
              <a:rPr b="1" lang="en-US" sz="6800" u="sng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inherent value</a:t>
            </a:r>
            <a:r>
              <a:rPr b="1" lang="en-US" sz="68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 of science.</a:t>
            </a:r>
            <a:endParaRPr sz="1700"/>
          </a:p>
        </p:txBody>
      </p:sp>
      <p:sp>
        <p:nvSpPr>
          <p:cNvPr id="192" name="Google Shape;192;p21"/>
          <p:cNvSpPr txBox="1"/>
          <p:nvPr/>
        </p:nvSpPr>
        <p:spPr>
          <a:xfrm>
            <a:off x="1040275" y="222474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sp>
        <p:nvSpPr>
          <p:cNvPr id="193" name="Google Shape;193;p21"/>
          <p:cNvSpPr txBox="1"/>
          <p:nvPr/>
        </p:nvSpPr>
        <p:spPr>
          <a:xfrm>
            <a:off x="12452233" y="6696075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pic>
        <p:nvPicPr>
          <p:cNvPr id="194" name="Google Shape;194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8000" y="8184512"/>
            <a:ext cx="1301151" cy="570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1"/>
          <p:cNvPicPr preferRelativeResize="0"/>
          <p:nvPr/>
        </p:nvPicPr>
        <p:blipFill rotWithShape="1">
          <a:blip r:embed="rId6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6787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3600925" y="3615904"/>
            <a:ext cx="2751975" cy="2751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2" name="Google Shape;202;p22"/>
          <p:cNvCxnSpPr/>
          <p:nvPr/>
        </p:nvCxnSpPr>
        <p:spPr>
          <a:xfrm>
            <a:off x="6184500" y="4476300"/>
            <a:ext cx="6071400" cy="3690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203" name="Google Shape;203;p22"/>
          <p:cNvSpPr/>
          <p:nvPr/>
        </p:nvSpPr>
        <p:spPr>
          <a:xfrm>
            <a:off x="12974150" y="3687250"/>
            <a:ext cx="4902300" cy="3002400"/>
          </a:xfrm>
          <a:prstGeom prst="rect">
            <a:avLst/>
          </a:prstGeom>
          <a:solidFill>
            <a:srgbClr val="F8F5EC"/>
          </a:solidFill>
          <a:ln cap="flat" cmpd="sng" w="762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4" name="Google Shape;204;p22"/>
          <p:cNvSpPr/>
          <p:nvPr/>
        </p:nvSpPr>
        <p:spPr>
          <a:xfrm>
            <a:off x="563950" y="3687250"/>
            <a:ext cx="4902300" cy="3002400"/>
          </a:xfrm>
          <a:prstGeom prst="rect">
            <a:avLst/>
          </a:prstGeom>
          <a:solidFill>
            <a:srgbClr val="F8F5EC"/>
          </a:solidFill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5" name="Google Shape;205;p22"/>
          <p:cNvSpPr txBox="1"/>
          <p:nvPr/>
        </p:nvSpPr>
        <p:spPr>
          <a:xfrm>
            <a:off x="6745800" y="1030325"/>
            <a:ext cx="4796400" cy="187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100">
                <a:solidFill>
                  <a:schemeClr val="dk2"/>
                </a:solidFill>
                <a:latin typeface="Antic Didone"/>
                <a:ea typeface="Antic Didone"/>
                <a:cs typeface="Antic Didone"/>
                <a:sym typeface="Antic Didone"/>
              </a:rPr>
              <a:t>Knowledge Mobilization</a:t>
            </a:r>
            <a:endParaRPr/>
          </a:p>
        </p:txBody>
      </p:sp>
      <p:sp>
        <p:nvSpPr>
          <p:cNvPr id="206" name="Google Shape;206;p22"/>
          <p:cNvSpPr txBox="1"/>
          <p:nvPr/>
        </p:nvSpPr>
        <p:spPr>
          <a:xfrm>
            <a:off x="8820750" y="4476300"/>
            <a:ext cx="646500" cy="133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3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?</a:t>
            </a:r>
            <a:endParaRPr sz="4200"/>
          </a:p>
        </p:txBody>
      </p:sp>
      <p:sp>
        <p:nvSpPr>
          <p:cNvPr id="207" name="Google Shape;207;p22"/>
          <p:cNvSpPr txBox="1"/>
          <p:nvPr/>
        </p:nvSpPr>
        <p:spPr>
          <a:xfrm>
            <a:off x="563950" y="2796300"/>
            <a:ext cx="4796400" cy="8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500">
                <a:solidFill>
                  <a:schemeClr val="dk2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“knowing”</a:t>
            </a:r>
            <a:endParaRPr i="1" sz="4500">
              <a:solidFill>
                <a:schemeClr val="dk2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208" name="Google Shape;208;p22"/>
          <p:cNvSpPr txBox="1"/>
          <p:nvPr/>
        </p:nvSpPr>
        <p:spPr>
          <a:xfrm>
            <a:off x="13027100" y="2849400"/>
            <a:ext cx="4796400" cy="8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500">
                <a:solidFill>
                  <a:schemeClr val="dk2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“</a:t>
            </a:r>
            <a:r>
              <a:rPr i="1" lang="en-US" sz="4500">
                <a:solidFill>
                  <a:schemeClr val="dk2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doing”</a:t>
            </a:r>
            <a:endParaRPr i="1" sz="4500">
              <a:solidFill>
                <a:schemeClr val="dk2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209" name="Google Shape;209;p22"/>
          <p:cNvSpPr txBox="1"/>
          <p:nvPr/>
        </p:nvSpPr>
        <p:spPr>
          <a:xfrm>
            <a:off x="563950" y="3783600"/>
            <a:ext cx="4796400" cy="27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100">
                <a:solidFill>
                  <a:schemeClr val="accent1"/>
                </a:solidFill>
                <a:latin typeface="Antic Didone"/>
                <a:ea typeface="Antic Didone"/>
                <a:cs typeface="Antic Didone"/>
                <a:sym typeface="Antic Didone"/>
              </a:rPr>
              <a:t>researchers</a:t>
            </a:r>
            <a:endParaRPr b="1" sz="6100">
              <a:solidFill>
                <a:schemeClr val="accent1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100">
                <a:solidFill>
                  <a:schemeClr val="accent1"/>
                </a:solidFill>
                <a:latin typeface="Antic Didone"/>
                <a:ea typeface="Antic Didone"/>
                <a:cs typeface="Antic Didone"/>
                <a:sym typeface="Antic Didone"/>
              </a:rPr>
              <a:t>scientists</a:t>
            </a:r>
            <a:endParaRPr b="1" sz="6100">
              <a:solidFill>
                <a:schemeClr val="accent1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100">
                <a:solidFill>
                  <a:schemeClr val="accent1"/>
                </a:solidFill>
                <a:latin typeface="Antic Didone"/>
                <a:ea typeface="Antic Didone"/>
                <a:cs typeface="Antic Didone"/>
                <a:sym typeface="Antic Didone"/>
              </a:rPr>
              <a:t>academics</a:t>
            </a:r>
            <a:endParaRPr b="1" sz="6100">
              <a:solidFill>
                <a:schemeClr val="accent1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210" name="Google Shape;210;p22"/>
          <p:cNvSpPr txBox="1"/>
          <p:nvPr/>
        </p:nvSpPr>
        <p:spPr>
          <a:xfrm>
            <a:off x="12974150" y="3783600"/>
            <a:ext cx="4796400" cy="27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100">
                <a:solidFill>
                  <a:schemeClr val="lt2"/>
                </a:solidFill>
                <a:latin typeface="Antic Didone"/>
                <a:ea typeface="Antic Didone"/>
                <a:cs typeface="Antic Didone"/>
                <a:sym typeface="Antic Didone"/>
              </a:rPr>
              <a:t>doctors</a:t>
            </a:r>
            <a:endParaRPr b="1" sz="6100">
              <a:solidFill>
                <a:schemeClr val="lt2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100">
                <a:solidFill>
                  <a:schemeClr val="lt2"/>
                </a:solidFill>
                <a:latin typeface="Antic Didone"/>
                <a:ea typeface="Antic Didone"/>
                <a:cs typeface="Antic Didone"/>
                <a:sym typeface="Antic Didone"/>
              </a:rPr>
              <a:t>community</a:t>
            </a:r>
            <a:endParaRPr b="1" sz="6100">
              <a:solidFill>
                <a:schemeClr val="lt2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100">
                <a:solidFill>
                  <a:schemeClr val="lt2"/>
                </a:solidFill>
                <a:latin typeface="Antic Didone"/>
                <a:ea typeface="Antic Didone"/>
                <a:cs typeface="Antic Didone"/>
                <a:sym typeface="Antic Didone"/>
              </a:rPr>
              <a:t>policymakers</a:t>
            </a:r>
            <a:endParaRPr b="1" sz="6100">
              <a:solidFill>
                <a:schemeClr val="lt2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cxnSp>
        <p:nvCxnSpPr>
          <p:cNvPr id="211" name="Google Shape;211;p22"/>
          <p:cNvCxnSpPr/>
          <p:nvPr/>
        </p:nvCxnSpPr>
        <p:spPr>
          <a:xfrm>
            <a:off x="6108300" y="5715000"/>
            <a:ext cx="6071400" cy="3690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212" name="Google Shape;212;p22"/>
          <p:cNvSpPr txBox="1"/>
          <p:nvPr/>
        </p:nvSpPr>
        <p:spPr>
          <a:xfrm>
            <a:off x="6769050" y="7381975"/>
            <a:ext cx="49023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2"/>
                </a:solidFill>
                <a:latin typeface="Antic Didone"/>
                <a:ea typeface="Antic Didone"/>
                <a:cs typeface="Antic Didone"/>
                <a:sym typeface="Antic Didone"/>
              </a:rPr>
              <a:t>how do you convert information into action?</a:t>
            </a:r>
            <a:endParaRPr sz="4000"/>
          </a:p>
        </p:txBody>
      </p:sp>
      <p:sp>
        <p:nvSpPr>
          <p:cNvPr id="213" name="Google Shape;213;p22"/>
          <p:cNvSpPr txBox="1"/>
          <p:nvPr/>
        </p:nvSpPr>
        <p:spPr>
          <a:xfrm>
            <a:off x="1920850" y="6971075"/>
            <a:ext cx="21885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🧠</a:t>
            </a:r>
            <a:endParaRPr sz="12000">
              <a:solidFill>
                <a:schemeClr val="lt1"/>
              </a:solidFill>
            </a:endParaRPr>
          </a:p>
        </p:txBody>
      </p:sp>
      <p:sp>
        <p:nvSpPr>
          <p:cNvPr id="214" name="Google Shape;214;p22"/>
          <p:cNvSpPr txBox="1"/>
          <p:nvPr/>
        </p:nvSpPr>
        <p:spPr>
          <a:xfrm>
            <a:off x="14278100" y="6971075"/>
            <a:ext cx="21885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🚀</a:t>
            </a:r>
            <a:endParaRPr b="1" sz="12000">
              <a:solidFill>
                <a:schemeClr val="lt1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9" name="Google Shape;219;p23"/>
          <p:cNvCxnSpPr/>
          <p:nvPr/>
        </p:nvCxnSpPr>
        <p:spPr>
          <a:xfrm>
            <a:off x="5266850" y="5237800"/>
            <a:ext cx="1650000" cy="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220" name="Google Shape;220;p23"/>
          <p:cNvSpPr txBox="1"/>
          <p:nvPr/>
        </p:nvSpPr>
        <p:spPr>
          <a:xfrm>
            <a:off x="7853375" y="4289250"/>
            <a:ext cx="25539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5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Your </a:t>
            </a:r>
            <a:r>
              <a:rPr b="1" lang="en-US" sz="55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stories!</a:t>
            </a:r>
            <a:endParaRPr/>
          </a:p>
        </p:txBody>
      </p:sp>
      <p:sp>
        <p:nvSpPr>
          <p:cNvPr id="221" name="Google Shape;221;p23"/>
          <p:cNvSpPr txBox="1"/>
          <p:nvPr/>
        </p:nvSpPr>
        <p:spPr>
          <a:xfrm>
            <a:off x="11926725" y="1835350"/>
            <a:ext cx="6177300" cy="18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900">
                <a:solidFill>
                  <a:schemeClr val="dk2"/>
                </a:solidFill>
                <a:latin typeface="Antic Didone"/>
                <a:ea typeface="Antic Didone"/>
                <a:cs typeface="Antic Didone"/>
                <a:sym typeface="Antic Didone"/>
              </a:rPr>
              <a:t>Science Communication</a:t>
            </a:r>
            <a:endParaRPr sz="1200"/>
          </a:p>
        </p:txBody>
      </p:sp>
      <p:sp>
        <p:nvSpPr>
          <p:cNvPr id="222" name="Google Shape;222;p23"/>
          <p:cNvSpPr txBox="1"/>
          <p:nvPr/>
        </p:nvSpPr>
        <p:spPr>
          <a:xfrm>
            <a:off x="385075" y="3969800"/>
            <a:ext cx="53022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US" sz="5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✅Knowledge</a:t>
            </a:r>
            <a:endParaRPr sz="3800"/>
          </a:p>
        </p:txBody>
      </p:sp>
      <p:sp>
        <p:nvSpPr>
          <p:cNvPr id="223" name="Google Shape;223;p23"/>
          <p:cNvSpPr txBox="1"/>
          <p:nvPr/>
        </p:nvSpPr>
        <p:spPr>
          <a:xfrm>
            <a:off x="932725" y="5108000"/>
            <a:ext cx="51093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590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700"/>
              <a:buFont typeface="Open Sans"/>
              <a:buChar char="❏"/>
            </a:pPr>
            <a:r>
              <a:rPr b="1" lang="en-US" sz="5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Audience</a:t>
            </a:r>
            <a:endParaRPr sz="3800"/>
          </a:p>
        </p:txBody>
      </p:sp>
      <p:sp>
        <p:nvSpPr>
          <p:cNvPr id="224" name="Google Shape;224;p23"/>
          <p:cNvSpPr txBox="1"/>
          <p:nvPr/>
        </p:nvSpPr>
        <p:spPr>
          <a:xfrm>
            <a:off x="932725" y="6353350"/>
            <a:ext cx="34236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590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700"/>
              <a:buFont typeface="Open Sans"/>
              <a:buChar char="❏"/>
            </a:pPr>
            <a:r>
              <a:rPr b="1" lang="en-US" sz="57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Action</a:t>
            </a:r>
            <a:endParaRPr sz="3800"/>
          </a:p>
        </p:txBody>
      </p:sp>
      <p:sp>
        <p:nvSpPr>
          <p:cNvPr id="225" name="Google Shape;225;p23"/>
          <p:cNvSpPr txBox="1"/>
          <p:nvPr/>
        </p:nvSpPr>
        <p:spPr>
          <a:xfrm>
            <a:off x="637975" y="1807750"/>
            <a:ext cx="4796400" cy="187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100">
                <a:solidFill>
                  <a:schemeClr val="dk2"/>
                </a:solidFill>
                <a:latin typeface="Antic Didone"/>
                <a:ea typeface="Antic Didone"/>
                <a:cs typeface="Antic Didone"/>
                <a:sym typeface="Antic Didone"/>
              </a:rPr>
              <a:t>Knowledge Mobilization</a:t>
            </a:r>
            <a:endParaRPr/>
          </a:p>
        </p:txBody>
      </p:sp>
      <p:pic>
        <p:nvPicPr>
          <p:cNvPr id="226" name="Google Shape;22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03575" y="3969805"/>
            <a:ext cx="3423601" cy="2786628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3"/>
          <p:cNvSpPr txBox="1"/>
          <p:nvPr/>
        </p:nvSpPr>
        <p:spPr>
          <a:xfrm>
            <a:off x="11926725" y="7071375"/>
            <a:ext cx="61773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build public understanding &amp; appreciation of science!</a:t>
            </a:r>
            <a:endParaRPr sz="4000"/>
          </a:p>
        </p:txBody>
      </p:sp>
      <p:cxnSp>
        <p:nvCxnSpPr>
          <p:cNvPr id="228" name="Google Shape;228;p23"/>
          <p:cNvCxnSpPr/>
          <p:nvPr/>
        </p:nvCxnSpPr>
        <p:spPr>
          <a:xfrm>
            <a:off x="11343800" y="5237800"/>
            <a:ext cx="1650000" cy="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229" name="Google Shape;229;p23"/>
          <p:cNvSpPr txBox="1"/>
          <p:nvPr/>
        </p:nvSpPr>
        <p:spPr>
          <a:xfrm>
            <a:off x="8005775" y="1581900"/>
            <a:ext cx="21885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🏠</a:t>
            </a:r>
            <a:endParaRPr sz="1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4"/>
          <p:cNvSpPr/>
          <p:nvPr/>
        </p:nvSpPr>
        <p:spPr>
          <a:xfrm>
            <a:off x="9618399" y="1195150"/>
            <a:ext cx="7239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236" name="Google Shape;236;p24"/>
          <p:cNvGrpSpPr/>
          <p:nvPr/>
        </p:nvGrpSpPr>
        <p:grpSpPr>
          <a:xfrm>
            <a:off x="2256472" y="1051741"/>
            <a:ext cx="5765805" cy="8041409"/>
            <a:chOff x="0" y="-38100"/>
            <a:chExt cx="1518556" cy="2117888"/>
          </a:xfrm>
        </p:grpSpPr>
        <p:sp>
          <p:nvSpPr>
            <p:cNvPr id="237" name="Google Shape;237;p24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238" name="Google Shape;238;p24"/>
            <p:cNvSpPr txBox="1"/>
            <p:nvPr/>
          </p:nvSpPr>
          <p:spPr>
            <a:xfrm>
              <a:off x="0" y="-38100"/>
              <a:ext cx="1518556" cy="2117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9" name="Google Shape;239;p24"/>
          <p:cNvSpPr txBox="1"/>
          <p:nvPr/>
        </p:nvSpPr>
        <p:spPr>
          <a:xfrm>
            <a:off x="2608125" y="2927650"/>
            <a:ext cx="5062500" cy="385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9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Understand audience, tailor message, communicate impact.</a:t>
            </a:r>
            <a:endParaRPr sz="100"/>
          </a:p>
        </p:txBody>
      </p:sp>
      <p:sp>
        <p:nvSpPr>
          <p:cNvPr id="240" name="Google Shape;240;p24"/>
          <p:cNvSpPr txBox="1"/>
          <p:nvPr/>
        </p:nvSpPr>
        <p:spPr>
          <a:xfrm>
            <a:off x="10054213" y="2649625"/>
            <a:ext cx="6368100" cy="59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38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Fully understand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 your audience before crafting narrative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Adapt it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 to resonate with the needs &amp; interests of your audience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Consider how your research can raise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awareness 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or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influence 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decisions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Refer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 to the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KAARE 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model if needed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1" name="Google Shape;241;p24"/>
          <p:cNvSpPr txBox="1"/>
          <p:nvPr/>
        </p:nvSpPr>
        <p:spPr>
          <a:xfrm>
            <a:off x="2736272" y="2003129"/>
            <a:ext cx="4011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Goal…</a:t>
            </a:r>
            <a:endParaRPr sz="4200"/>
          </a:p>
        </p:txBody>
      </p:sp>
      <p:sp>
        <p:nvSpPr>
          <p:cNvPr id="242" name="Google Shape;242;p24"/>
          <p:cNvSpPr txBox="1"/>
          <p:nvPr/>
        </p:nvSpPr>
        <p:spPr>
          <a:xfrm>
            <a:off x="10054225" y="1889950"/>
            <a:ext cx="60021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Things to look out for:</a:t>
            </a:r>
            <a:endParaRPr sz="2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243" name="Google Shape;243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36275" y="7065175"/>
            <a:ext cx="2498350" cy="71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6525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19725" y="0"/>
            <a:ext cx="4468275" cy="3977389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25"/>
          <p:cNvSpPr txBox="1"/>
          <p:nvPr/>
        </p:nvSpPr>
        <p:spPr>
          <a:xfrm>
            <a:off x="3265075" y="3328125"/>
            <a:ext cx="11301000" cy="420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Audience Identification Pitch</a:t>
            </a:r>
            <a:endParaRPr sz="130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251" name="Google Shape;251;p25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2" name="Google Shape;252;p25"/>
          <p:cNvCxnSpPr>
            <a:endCxn id="253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54" name="Google Shape;254;p25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55" name="Google Shape;255;p25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56" name="Google Shape;256;p25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53" name="Google Shape;253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125" y="0"/>
            <a:ext cx="3463551" cy="7979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edia Literacy Slides">
  <a:themeElements>
    <a:clrScheme name="Office">
      <a:dk1>
        <a:srgbClr val="090147"/>
      </a:dk1>
      <a:lt1>
        <a:srgbClr val="F8F5EC"/>
      </a:lt1>
      <a:dk2>
        <a:srgbClr val="CD2424"/>
      </a:dk2>
      <a:lt2>
        <a:srgbClr val="A3AB14"/>
      </a:lt2>
      <a:accent1>
        <a:srgbClr val="7BA6A5"/>
      </a:accent1>
      <a:accent2>
        <a:srgbClr val="CD2424"/>
      </a:accent2>
      <a:accent3>
        <a:srgbClr val="A3AB14"/>
      </a:accent3>
      <a:accent4>
        <a:srgbClr val="7BA6A5"/>
      </a:accent4>
      <a:accent5>
        <a:srgbClr val="A3AB14"/>
      </a:accent5>
      <a:accent6>
        <a:srgbClr val="7BA6A5"/>
      </a:accent6>
      <a:hlink>
        <a:srgbClr val="CD2424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